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1981200"/>
            <a:ext cx="8534400" cy="1077218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DO NOW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: Répondez dans une phrase complète.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04800"/>
            <a:ext cx="845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Aujourd’hui, c’est </a:t>
            </a:r>
            <a:r>
              <a:rPr lang="fr-FR" sz="3200" dirty="0" smtClean="0">
                <a:latin typeface="Kristen ITC" pitchFamily="66" charset="0"/>
              </a:rPr>
              <a:t>lundi le 4 avril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1066800"/>
            <a:ext cx="861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/>
              <a:t>Objectif</a:t>
            </a:r>
            <a:r>
              <a:rPr lang="en-US" sz="2800" i="1" dirty="0" smtClean="0"/>
              <a:t>: </a:t>
            </a:r>
            <a:r>
              <a:rPr lang="en-US" sz="2800" i="1" dirty="0" err="1" smtClean="0"/>
              <a:t>écrire</a:t>
            </a:r>
            <a:r>
              <a:rPr lang="en-US" sz="2800" i="1" dirty="0" smtClean="0"/>
              <a:t> un mini-dialogue avec </a:t>
            </a:r>
            <a:r>
              <a:rPr lang="en-US" sz="2800" i="1" dirty="0" err="1" smtClean="0"/>
              <a:t>mots</a:t>
            </a:r>
            <a:r>
              <a:rPr lang="en-US" sz="2800" i="1" dirty="0" smtClean="0"/>
              <a:t> un de </a:t>
            </a:r>
            <a:r>
              <a:rPr lang="en-US" sz="2800" i="1" dirty="0" err="1" smtClean="0"/>
              <a:t>chapitre</a:t>
            </a:r>
            <a:r>
              <a:rPr lang="en-US" sz="2800" i="1" dirty="0" smtClean="0"/>
              <a:t> 5</a:t>
            </a:r>
            <a:endParaRPr lang="en-US" sz="28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3301425"/>
            <a:ext cx="4191000" cy="954107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2800" dirty="0" smtClean="0">
                <a:solidFill>
                  <a:srgbClr val="FFFF00"/>
                </a:solidFill>
                <a:latin typeface="Kristen ITC" pitchFamily="66" charset="0"/>
              </a:rPr>
              <a:t>1. C’est un cheque ou de l’argent liquide?</a:t>
            </a:r>
            <a:endParaRPr lang="fr-FR" sz="2800" dirty="0">
              <a:solidFill>
                <a:srgbClr val="92D050"/>
              </a:solidFill>
              <a:latin typeface="Kristen ITC" pitchFamily="66" charset="0"/>
            </a:endParaRPr>
          </a:p>
        </p:txBody>
      </p:sp>
      <p:pic>
        <p:nvPicPr>
          <p:cNvPr id="15" name="Picture 2" descr="http://www.metabacklinks.com/metabacklink_client/fichiers/images/999999/finance_argent_liquide_b3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514850"/>
            <a:ext cx="3124200" cy="2343150"/>
          </a:xfrm>
          <a:prstGeom prst="rect">
            <a:avLst/>
          </a:prstGeom>
          <a:noFill/>
        </p:spPr>
      </p:pic>
      <p:pic>
        <p:nvPicPr>
          <p:cNvPr id="16" name="Picture 2" descr="http://www.ecospirale.fr/upload/Image/Fotolia_2045911_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4417943"/>
            <a:ext cx="1828800" cy="2440057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4648200" y="3276600"/>
            <a:ext cx="4419600" cy="1384995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2800" dirty="0" smtClean="0">
                <a:solidFill>
                  <a:srgbClr val="FFFF00"/>
                </a:solidFill>
                <a:latin typeface="Kristen ITC" pitchFamily="66" charset="0"/>
              </a:rPr>
              <a:t>2. C’est un distributeur automatique ou un compte d’épargne?</a:t>
            </a:r>
            <a:endParaRPr lang="fr-FR" sz="2800" dirty="0">
              <a:solidFill>
                <a:srgbClr val="92D05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48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4</cp:revision>
  <dcterms:created xsi:type="dcterms:W3CDTF">2011-03-25T12:33:10Z</dcterms:created>
  <dcterms:modified xsi:type="dcterms:W3CDTF">2011-04-04T15:35:18Z</dcterms:modified>
</cp:coreProperties>
</file>